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4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9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4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6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9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1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7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7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5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8A376-15AE-4BE1-801C-62614A84DF4B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5BE4A-6AE7-4442-B94D-E015784FB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0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481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951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51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76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75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77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5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80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61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40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9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2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7949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72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2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87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07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27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677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26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18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78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60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07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269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809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193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50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533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120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784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859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0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6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08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09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148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008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0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693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237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069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25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7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521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964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072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954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143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57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764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95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8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169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66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47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362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828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14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516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545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50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524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465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99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6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60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6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72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如螢幕大小 (4:3)</PresentationFormat>
  <Paragraphs>0</Paragraphs>
  <Slides>68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2014-05-07T15:44:39Z</dcterms:created>
  <dcterms:modified xsi:type="dcterms:W3CDTF">2016-03-01T08:07:24Z</dcterms:modified>
</cp:coreProperties>
</file>